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43470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Linux Security Permissions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4343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to control access to files and directories in Linux with a permission system.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39507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219" y="5402699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786086" y="5400556"/>
            <a:ext cx="282523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Shravani Potharaju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3067883"/>
            <a:ext cx="54303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Changing Ownership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**chown [options] newowner:newgroup file/directory** syntax to change file ownership. For example, **chown user1:group1 myfile** changes ownership to "user1" and "group1" for "myfile."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security, it's crucial to understand how to properly set file and directory permissions in Linux. Proper permissions are key to keeping your files and system secure.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attending this presentation on Linux security permissions. For further inquiries, please contact us at [email protected].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428708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Linux Security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60090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 uses a permission system to control access to files and directories. The three key categories are User (u), Group (g), and Others (o).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669381"/>
            <a:ext cx="58451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 Categories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808095"/>
            <a:ext cx="3370064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40440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(u)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613434"/>
            <a:ext cx="28981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Permissions for the file's owner.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808095"/>
            <a:ext cx="3370064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40440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(g)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4613434"/>
            <a:ext cx="28981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Permissions for users in the file's group.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808095"/>
            <a:ext cx="3370064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40440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Others (o)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4613434"/>
            <a:ext cx="28981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Permissions for everyone else.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890123"/>
            <a:ext cx="47230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Symbolic Notation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**r** (read), **w** (write), **x** (execute), **-** (no permission) to denote file permissions. For example, **rwxr-xr--** means that the user has read, write, and execute permissions; the group has read and execute permissions; and others have read-only permission.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Octal Notation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three-digit numbers (0-7) to denote file permissions in octal notation. For example, **764** means the owner has read (4) + write (2) + execute (1) permissions; the group has read (4) + write (2) permissions; and others have read (4) permissions.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4634270"/>
            <a:ext cx="5793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Changing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**chmod [options] permissions file/directory** syntax to change file permissions. For example, **chmod 755 myfile** grants full access to the owner and read/execute access to the group and others.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3067883"/>
            <a:ext cx="51560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**chmod +[permissions] file/directory** syntax to add file permissions. For example, **chmod +x myfile** adds execute permission to "myfile."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245525"/>
            <a:ext cx="54579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Deleting Permissions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**chmod -[permissions] file/directory** syntax to delete file permissions. For example, **chmod -w myfile** removes write permission from "myfile."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3245525"/>
            <a:ext cx="54060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Viewing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**ls -l** syntax to display detailed file information, including permissions. For example, **ls -l myfile** displays the file's permissions.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2023-10-10T07:53:36Z</dcterms:created>
  <dcterms:modified xsi:type="dcterms:W3CDTF">2023-10-10T07:53:36Z</dcterms:modified>
</cp:coreProperties>
</file>